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7"/>
  </p:notesMasterIdLst>
  <p:sldIdLst>
    <p:sldId id="256" r:id="rId2"/>
    <p:sldId id="570" r:id="rId3"/>
    <p:sldId id="571" r:id="rId4"/>
    <p:sldId id="257" r:id="rId5"/>
    <p:sldId id="896" r:id="rId6"/>
    <p:sldId id="606" r:id="rId7"/>
    <p:sldId id="258" r:id="rId8"/>
    <p:sldId id="607" r:id="rId9"/>
    <p:sldId id="259" r:id="rId10"/>
    <p:sldId id="608" r:id="rId11"/>
    <p:sldId id="260" r:id="rId12"/>
    <p:sldId id="609" r:id="rId13"/>
    <p:sldId id="261" r:id="rId14"/>
    <p:sldId id="610" r:id="rId15"/>
    <p:sldId id="262" r:id="rId16"/>
    <p:sldId id="611" r:id="rId17"/>
    <p:sldId id="263" r:id="rId18"/>
    <p:sldId id="612" r:id="rId19"/>
    <p:sldId id="264" r:id="rId20"/>
    <p:sldId id="613" r:id="rId21"/>
    <p:sldId id="265" r:id="rId22"/>
    <p:sldId id="614" r:id="rId23"/>
    <p:sldId id="266" r:id="rId24"/>
    <p:sldId id="615" r:id="rId25"/>
    <p:sldId id="267" r:id="rId26"/>
    <p:sldId id="616" r:id="rId27"/>
    <p:sldId id="268" r:id="rId28"/>
    <p:sldId id="617" r:id="rId29"/>
    <p:sldId id="269" r:id="rId30"/>
    <p:sldId id="618" r:id="rId31"/>
    <p:sldId id="270" r:id="rId32"/>
    <p:sldId id="619" r:id="rId33"/>
    <p:sldId id="271" r:id="rId34"/>
    <p:sldId id="620" r:id="rId35"/>
    <p:sldId id="272" r:id="rId36"/>
    <p:sldId id="621" r:id="rId37"/>
    <p:sldId id="273" r:id="rId38"/>
    <p:sldId id="622" r:id="rId39"/>
    <p:sldId id="274" r:id="rId40"/>
    <p:sldId id="623" r:id="rId41"/>
    <p:sldId id="275" r:id="rId42"/>
    <p:sldId id="624" r:id="rId43"/>
    <p:sldId id="276" r:id="rId44"/>
    <p:sldId id="625" r:id="rId45"/>
    <p:sldId id="572" r:id="rId46"/>
    <p:sldId id="573" r:id="rId47"/>
    <p:sldId id="277" r:id="rId48"/>
    <p:sldId id="897" r:id="rId49"/>
    <p:sldId id="626" r:id="rId50"/>
    <p:sldId id="278" r:id="rId51"/>
    <p:sldId id="629" r:id="rId52"/>
    <p:sldId id="279" r:id="rId53"/>
    <p:sldId id="630" r:id="rId54"/>
    <p:sldId id="280" r:id="rId55"/>
    <p:sldId id="628" r:id="rId56"/>
    <p:sldId id="281" r:id="rId57"/>
    <p:sldId id="627" r:id="rId58"/>
    <p:sldId id="282" r:id="rId59"/>
    <p:sldId id="631" r:id="rId60"/>
    <p:sldId id="283" r:id="rId61"/>
    <p:sldId id="632" r:id="rId62"/>
    <p:sldId id="284" r:id="rId63"/>
    <p:sldId id="633" r:id="rId64"/>
    <p:sldId id="285" r:id="rId65"/>
    <p:sldId id="634" r:id="rId66"/>
    <p:sldId id="286" r:id="rId67"/>
    <p:sldId id="635" r:id="rId68"/>
    <p:sldId id="287" r:id="rId69"/>
    <p:sldId id="636" r:id="rId70"/>
    <p:sldId id="288" r:id="rId71"/>
    <p:sldId id="637" r:id="rId72"/>
    <p:sldId id="638" r:id="rId73"/>
    <p:sldId id="289" r:id="rId74"/>
    <p:sldId id="639" r:id="rId75"/>
    <p:sldId id="290" r:id="rId76"/>
    <p:sldId id="291" r:id="rId77"/>
    <p:sldId id="640" r:id="rId78"/>
    <p:sldId id="574" r:id="rId79"/>
    <p:sldId id="575" r:id="rId80"/>
    <p:sldId id="641" r:id="rId81"/>
    <p:sldId id="898" r:id="rId82"/>
    <p:sldId id="292" r:id="rId83"/>
    <p:sldId id="293" r:id="rId84"/>
    <p:sldId id="642" r:id="rId85"/>
    <p:sldId id="294" r:id="rId86"/>
    <p:sldId id="643" r:id="rId87"/>
    <p:sldId id="295" r:id="rId88"/>
    <p:sldId id="644" r:id="rId89"/>
    <p:sldId id="296" r:id="rId90"/>
    <p:sldId id="645" r:id="rId91"/>
    <p:sldId id="297" r:id="rId92"/>
    <p:sldId id="646" r:id="rId93"/>
    <p:sldId id="298" r:id="rId94"/>
    <p:sldId id="647" r:id="rId95"/>
    <p:sldId id="299" r:id="rId96"/>
    <p:sldId id="648" r:id="rId97"/>
    <p:sldId id="300" r:id="rId98"/>
    <p:sldId id="649" r:id="rId99"/>
    <p:sldId id="301" r:id="rId100"/>
    <p:sldId id="650" r:id="rId101"/>
    <p:sldId id="302" r:id="rId102"/>
    <p:sldId id="651" r:id="rId103"/>
    <p:sldId id="576" r:id="rId104"/>
    <p:sldId id="577" r:id="rId105"/>
    <p:sldId id="303" r:id="rId106"/>
    <p:sldId id="899" r:id="rId107"/>
    <p:sldId id="652" r:id="rId108"/>
    <p:sldId id="653" r:id="rId109"/>
    <p:sldId id="304" r:id="rId110"/>
    <p:sldId id="654" r:id="rId111"/>
    <p:sldId id="305" r:id="rId112"/>
    <p:sldId id="655" r:id="rId113"/>
    <p:sldId id="306" r:id="rId114"/>
    <p:sldId id="307" r:id="rId115"/>
    <p:sldId id="656" r:id="rId116"/>
    <p:sldId id="308" r:id="rId117"/>
    <p:sldId id="657" r:id="rId118"/>
    <p:sldId id="658" r:id="rId119"/>
    <p:sldId id="309" r:id="rId120"/>
    <p:sldId id="310" r:id="rId121"/>
    <p:sldId id="659" r:id="rId122"/>
    <p:sldId id="311" r:id="rId123"/>
    <p:sldId id="660" r:id="rId124"/>
    <p:sldId id="312" r:id="rId125"/>
    <p:sldId id="661" r:id="rId126"/>
    <p:sldId id="313" r:id="rId127"/>
    <p:sldId id="662" r:id="rId128"/>
    <p:sldId id="314" r:id="rId129"/>
    <p:sldId id="663" r:id="rId130"/>
    <p:sldId id="315" r:id="rId131"/>
    <p:sldId id="664" r:id="rId132"/>
    <p:sldId id="316" r:id="rId133"/>
    <p:sldId id="665" r:id="rId134"/>
    <p:sldId id="317" r:id="rId135"/>
    <p:sldId id="666" r:id="rId136"/>
    <p:sldId id="318" r:id="rId137"/>
    <p:sldId id="667" r:id="rId138"/>
    <p:sldId id="319" r:id="rId139"/>
    <p:sldId id="668" r:id="rId140"/>
    <p:sldId id="320" r:id="rId141"/>
    <p:sldId id="669" r:id="rId142"/>
    <p:sldId id="321" r:id="rId143"/>
    <p:sldId id="670" r:id="rId144"/>
    <p:sldId id="578" r:id="rId145"/>
    <p:sldId id="579" r:id="rId146"/>
    <p:sldId id="671" r:id="rId147"/>
    <p:sldId id="900" r:id="rId148"/>
    <p:sldId id="322" r:id="rId149"/>
    <p:sldId id="323" r:id="rId150"/>
    <p:sldId id="672" r:id="rId151"/>
    <p:sldId id="324" r:id="rId152"/>
    <p:sldId id="673" r:id="rId153"/>
    <p:sldId id="325" r:id="rId154"/>
    <p:sldId id="674" r:id="rId155"/>
    <p:sldId id="326" r:id="rId156"/>
    <p:sldId id="675" r:id="rId157"/>
    <p:sldId id="327" r:id="rId158"/>
    <p:sldId id="676" r:id="rId159"/>
    <p:sldId id="328" r:id="rId160"/>
    <p:sldId id="677" r:id="rId161"/>
    <p:sldId id="329" r:id="rId162"/>
    <p:sldId id="678" r:id="rId163"/>
    <p:sldId id="330" r:id="rId164"/>
    <p:sldId id="679" r:id="rId165"/>
    <p:sldId id="331" r:id="rId166"/>
    <p:sldId id="680" r:id="rId167"/>
    <p:sldId id="332" r:id="rId168"/>
    <p:sldId id="681" r:id="rId169"/>
    <p:sldId id="333" r:id="rId170"/>
    <p:sldId id="682" r:id="rId171"/>
    <p:sldId id="334" r:id="rId172"/>
    <p:sldId id="683" r:id="rId173"/>
    <p:sldId id="335" r:id="rId174"/>
    <p:sldId id="684" r:id="rId175"/>
    <p:sldId id="336" r:id="rId176"/>
    <p:sldId id="685" r:id="rId177"/>
    <p:sldId id="337" r:id="rId178"/>
    <p:sldId id="686" r:id="rId179"/>
    <p:sldId id="338" r:id="rId180"/>
    <p:sldId id="687" r:id="rId181"/>
    <p:sldId id="339" r:id="rId182"/>
    <p:sldId id="688" r:id="rId183"/>
    <p:sldId id="340" r:id="rId184"/>
    <p:sldId id="689" r:id="rId185"/>
    <p:sldId id="341" r:id="rId186"/>
    <p:sldId id="690" r:id="rId187"/>
    <p:sldId id="342" r:id="rId188"/>
    <p:sldId id="691" r:id="rId189"/>
    <p:sldId id="580" r:id="rId190"/>
    <p:sldId id="581" r:id="rId191"/>
    <p:sldId id="692" r:id="rId192"/>
    <p:sldId id="901" r:id="rId193"/>
    <p:sldId id="343" r:id="rId194"/>
    <p:sldId id="693" r:id="rId195"/>
    <p:sldId id="344" r:id="rId196"/>
    <p:sldId id="345" r:id="rId197"/>
    <p:sldId id="694" r:id="rId198"/>
    <p:sldId id="346" r:id="rId199"/>
    <p:sldId id="695" r:id="rId200"/>
    <p:sldId id="347" r:id="rId201"/>
    <p:sldId id="696" r:id="rId202"/>
    <p:sldId id="348" r:id="rId203"/>
    <p:sldId id="697" r:id="rId204"/>
    <p:sldId id="349" r:id="rId205"/>
    <p:sldId id="698" r:id="rId206"/>
    <p:sldId id="350" r:id="rId207"/>
    <p:sldId id="699" r:id="rId208"/>
    <p:sldId id="351" r:id="rId209"/>
    <p:sldId id="700" r:id="rId210"/>
    <p:sldId id="352" r:id="rId211"/>
    <p:sldId id="701" r:id="rId212"/>
    <p:sldId id="582" r:id="rId213"/>
    <p:sldId id="583" r:id="rId214"/>
    <p:sldId id="902" r:id="rId215"/>
    <p:sldId id="353" r:id="rId216"/>
    <p:sldId id="702" r:id="rId217"/>
    <p:sldId id="354" r:id="rId218"/>
    <p:sldId id="703" r:id="rId219"/>
    <p:sldId id="355" r:id="rId220"/>
    <p:sldId id="704" r:id="rId221"/>
    <p:sldId id="356" r:id="rId222"/>
    <p:sldId id="705" r:id="rId223"/>
    <p:sldId id="357" r:id="rId224"/>
    <p:sldId id="706" r:id="rId225"/>
    <p:sldId id="358" r:id="rId226"/>
    <p:sldId id="707" r:id="rId227"/>
    <p:sldId id="359" r:id="rId228"/>
    <p:sldId id="708" r:id="rId229"/>
    <p:sldId id="360" r:id="rId230"/>
    <p:sldId id="709" r:id="rId231"/>
    <p:sldId id="361" r:id="rId232"/>
    <p:sldId id="710" r:id="rId233"/>
    <p:sldId id="362" r:id="rId234"/>
    <p:sldId id="711" r:id="rId235"/>
    <p:sldId id="363" r:id="rId236"/>
    <p:sldId id="712" r:id="rId237"/>
    <p:sldId id="364" r:id="rId238"/>
    <p:sldId id="713" r:id="rId239"/>
    <p:sldId id="365" r:id="rId240"/>
    <p:sldId id="714" r:id="rId241"/>
    <p:sldId id="366" r:id="rId242"/>
    <p:sldId id="715" r:id="rId243"/>
    <p:sldId id="584" r:id="rId244"/>
    <p:sldId id="585" r:id="rId245"/>
    <p:sldId id="716" r:id="rId246"/>
    <p:sldId id="903" r:id="rId247"/>
    <p:sldId id="367" r:id="rId248"/>
    <p:sldId id="368" r:id="rId249"/>
    <p:sldId id="717" r:id="rId250"/>
    <p:sldId id="369" r:id="rId251"/>
    <p:sldId id="718" r:id="rId252"/>
    <p:sldId id="370" r:id="rId253"/>
    <p:sldId id="719" r:id="rId254"/>
    <p:sldId id="371" r:id="rId255"/>
    <p:sldId id="720" r:id="rId256"/>
    <p:sldId id="372" r:id="rId257"/>
    <p:sldId id="721" r:id="rId258"/>
    <p:sldId id="373" r:id="rId259"/>
    <p:sldId id="722" r:id="rId260"/>
    <p:sldId id="374" r:id="rId261"/>
    <p:sldId id="723" r:id="rId262"/>
    <p:sldId id="375" r:id="rId263"/>
    <p:sldId id="724" r:id="rId264"/>
    <p:sldId id="376" r:id="rId265"/>
    <p:sldId id="725" r:id="rId266"/>
    <p:sldId id="377" r:id="rId267"/>
    <p:sldId id="726" r:id="rId268"/>
    <p:sldId id="378" r:id="rId269"/>
    <p:sldId id="727" r:id="rId270"/>
    <p:sldId id="379" r:id="rId271"/>
    <p:sldId id="728" r:id="rId272"/>
    <p:sldId id="380" r:id="rId273"/>
    <p:sldId id="729" r:id="rId274"/>
    <p:sldId id="381" r:id="rId275"/>
    <p:sldId id="730" r:id="rId276"/>
    <p:sldId id="382" r:id="rId277"/>
    <p:sldId id="731" r:id="rId278"/>
    <p:sldId id="383" r:id="rId279"/>
    <p:sldId id="732" r:id="rId280"/>
    <p:sldId id="384" r:id="rId281"/>
    <p:sldId id="733" r:id="rId282"/>
    <p:sldId id="385" r:id="rId283"/>
    <p:sldId id="734" r:id="rId284"/>
    <p:sldId id="386" r:id="rId285"/>
    <p:sldId id="735" r:id="rId286"/>
    <p:sldId id="586" r:id="rId287"/>
    <p:sldId id="587" r:id="rId288"/>
    <p:sldId id="387" r:id="rId289"/>
    <p:sldId id="904" r:id="rId290"/>
    <p:sldId id="736" r:id="rId291"/>
    <p:sldId id="388" r:id="rId292"/>
    <p:sldId id="737" r:id="rId293"/>
    <p:sldId id="389" r:id="rId294"/>
    <p:sldId id="738" r:id="rId295"/>
    <p:sldId id="390" r:id="rId296"/>
    <p:sldId id="739" r:id="rId297"/>
    <p:sldId id="391" r:id="rId298"/>
    <p:sldId id="740" r:id="rId299"/>
    <p:sldId id="392" r:id="rId300"/>
    <p:sldId id="741" r:id="rId301"/>
    <p:sldId id="393" r:id="rId302"/>
    <p:sldId id="742" r:id="rId303"/>
    <p:sldId id="394" r:id="rId304"/>
    <p:sldId id="743" r:id="rId305"/>
    <p:sldId id="395" r:id="rId306"/>
    <p:sldId id="744" r:id="rId307"/>
    <p:sldId id="588" r:id="rId308"/>
    <p:sldId id="589" r:id="rId309"/>
    <p:sldId id="745" r:id="rId310"/>
    <p:sldId id="905" r:id="rId311"/>
    <p:sldId id="396" r:id="rId312"/>
    <p:sldId id="746" r:id="rId313"/>
    <p:sldId id="397" r:id="rId314"/>
    <p:sldId id="398" r:id="rId315"/>
    <p:sldId id="747" r:id="rId316"/>
    <p:sldId id="399" r:id="rId317"/>
    <p:sldId id="748" r:id="rId318"/>
    <p:sldId id="400" r:id="rId319"/>
    <p:sldId id="749" r:id="rId320"/>
    <p:sldId id="401" r:id="rId321"/>
    <p:sldId id="750" r:id="rId322"/>
    <p:sldId id="402" r:id="rId323"/>
    <p:sldId id="751" r:id="rId324"/>
    <p:sldId id="403" r:id="rId325"/>
    <p:sldId id="752" r:id="rId326"/>
    <p:sldId id="404" r:id="rId327"/>
    <p:sldId id="753" r:id="rId328"/>
    <p:sldId id="590" r:id="rId329"/>
    <p:sldId id="591" r:id="rId330"/>
    <p:sldId id="754" r:id="rId331"/>
    <p:sldId id="405" r:id="rId332"/>
    <p:sldId id="406" r:id="rId333"/>
    <p:sldId id="755" r:id="rId334"/>
    <p:sldId id="407" r:id="rId335"/>
    <p:sldId id="756" r:id="rId336"/>
    <p:sldId id="408" r:id="rId337"/>
    <p:sldId id="757" r:id="rId338"/>
    <p:sldId id="409" r:id="rId339"/>
    <p:sldId id="758" r:id="rId340"/>
    <p:sldId id="410" r:id="rId341"/>
    <p:sldId id="759" r:id="rId342"/>
    <p:sldId id="411" r:id="rId343"/>
    <p:sldId id="760" r:id="rId344"/>
    <p:sldId id="412" r:id="rId345"/>
    <p:sldId id="761" r:id="rId346"/>
    <p:sldId id="413" r:id="rId347"/>
    <p:sldId id="762" r:id="rId348"/>
    <p:sldId id="414" r:id="rId349"/>
    <p:sldId id="763" r:id="rId350"/>
    <p:sldId id="415" r:id="rId351"/>
    <p:sldId id="764" r:id="rId352"/>
    <p:sldId id="416" r:id="rId353"/>
    <p:sldId id="765" r:id="rId354"/>
    <p:sldId id="417" r:id="rId355"/>
    <p:sldId id="766" r:id="rId356"/>
    <p:sldId id="592" r:id="rId357"/>
    <p:sldId id="593" r:id="rId358"/>
    <p:sldId id="418" r:id="rId359"/>
    <p:sldId id="906" r:id="rId360"/>
    <p:sldId id="767" r:id="rId361"/>
    <p:sldId id="419" r:id="rId362"/>
    <p:sldId id="768" r:id="rId363"/>
    <p:sldId id="420" r:id="rId364"/>
    <p:sldId id="769" r:id="rId365"/>
    <p:sldId id="421" r:id="rId366"/>
    <p:sldId id="770" r:id="rId367"/>
    <p:sldId id="422" r:id="rId368"/>
    <p:sldId id="771" r:id="rId369"/>
    <p:sldId id="423" r:id="rId370"/>
    <p:sldId id="772" r:id="rId371"/>
    <p:sldId id="424" r:id="rId372"/>
    <p:sldId id="773" r:id="rId373"/>
    <p:sldId id="425" r:id="rId374"/>
    <p:sldId id="774" r:id="rId375"/>
    <p:sldId id="426" r:id="rId376"/>
    <p:sldId id="775" r:id="rId377"/>
    <p:sldId id="427" r:id="rId378"/>
    <p:sldId id="776" r:id="rId379"/>
    <p:sldId id="428" r:id="rId380"/>
    <p:sldId id="777" r:id="rId381"/>
    <p:sldId id="429" r:id="rId382"/>
    <p:sldId id="778" r:id="rId383"/>
    <p:sldId id="594" r:id="rId384"/>
    <p:sldId id="595" r:id="rId385"/>
    <p:sldId id="779" r:id="rId386"/>
    <p:sldId id="907" r:id="rId387"/>
    <p:sldId id="430" r:id="rId388"/>
    <p:sldId id="431" r:id="rId389"/>
    <p:sldId id="780" r:id="rId390"/>
    <p:sldId id="432" r:id="rId391"/>
    <p:sldId id="781" r:id="rId392"/>
    <p:sldId id="433" r:id="rId393"/>
    <p:sldId id="782" r:id="rId394"/>
    <p:sldId id="434" r:id="rId395"/>
    <p:sldId id="783" r:id="rId396"/>
    <p:sldId id="435" r:id="rId397"/>
    <p:sldId id="784" r:id="rId398"/>
    <p:sldId id="436" r:id="rId399"/>
    <p:sldId id="785" r:id="rId400"/>
    <p:sldId id="437" r:id="rId401"/>
    <p:sldId id="786" r:id="rId402"/>
    <p:sldId id="438" r:id="rId403"/>
    <p:sldId id="787" r:id="rId404"/>
    <p:sldId id="439" r:id="rId405"/>
    <p:sldId id="788" r:id="rId406"/>
    <p:sldId id="440" r:id="rId407"/>
    <p:sldId id="789" r:id="rId408"/>
    <p:sldId id="441" r:id="rId409"/>
    <p:sldId id="790" r:id="rId410"/>
    <p:sldId id="442" r:id="rId411"/>
    <p:sldId id="791" r:id="rId412"/>
    <p:sldId id="443" r:id="rId413"/>
    <p:sldId id="792" r:id="rId414"/>
    <p:sldId id="604" r:id="rId415"/>
    <p:sldId id="605" r:id="rId416"/>
    <p:sldId id="444" r:id="rId417"/>
    <p:sldId id="908" r:id="rId418"/>
    <p:sldId id="796" r:id="rId419"/>
    <p:sldId id="445" r:id="rId420"/>
    <p:sldId id="797" r:id="rId421"/>
    <p:sldId id="446" r:id="rId422"/>
    <p:sldId id="798" r:id="rId423"/>
    <p:sldId id="447" r:id="rId424"/>
    <p:sldId id="799" r:id="rId425"/>
    <p:sldId id="448" r:id="rId426"/>
    <p:sldId id="800" r:id="rId427"/>
    <p:sldId id="449" r:id="rId428"/>
    <p:sldId id="807" r:id="rId429"/>
    <p:sldId id="450" r:id="rId430"/>
    <p:sldId id="895" r:id="rId431"/>
    <p:sldId id="451" r:id="rId432"/>
    <p:sldId id="806" r:id="rId433"/>
    <p:sldId id="452" r:id="rId434"/>
    <p:sldId id="808" r:id="rId435"/>
    <p:sldId id="453" r:id="rId436"/>
    <p:sldId id="809" r:id="rId437"/>
    <p:sldId id="454" r:id="rId438"/>
    <p:sldId id="801" r:id="rId439"/>
    <p:sldId id="803" r:id="rId440"/>
    <p:sldId id="802" r:id="rId441"/>
    <p:sldId id="456" r:id="rId442"/>
    <p:sldId id="804" r:id="rId443"/>
    <p:sldId id="602" r:id="rId444"/>
    <p:sldId id="603" r:id="rId445"/>
    <p:sldId id="476" r:id="rId446"/>
    <p:sldId id="909" r:id="rId447"/>
    <p:sldId id="840" r:id="rId448"/>
    <p:sldId id="825" r:id="rId449"/>
    <p:sldId id="843" r:id="rId450"/>
    <p:sldId id="826" r:id="rId451"/>
    <p:sldId id="845" r:id="rId452"/>
    <p:sldId id="827" r:id="rId453"/>
    <p:sldId id="847" r:id="rId454"/>
    <p:sldId id="480" r:id="rId455"/>
    <p:sldId id="848" r:id="rId456"/>
    <p:sldId id="829" r:id="rId457"/>
    <p:sldId id="851" r:id="rId458"/>
    <p:sldId id="830" r:id="rId459"/>
    <p:sldId id="853" r:id="rId460"/>
    <p:sldId id="831" r:id="rId461"/>
    <p:sldId id="854" r:id="rId462"/>
    <p:sldId id="484" r:id="rId463"/>
    <p:sldId id="832" r:id="rId464"/>
    <p:sldId id="485" r:id="rId465"/>
    <p:sldId id="833" r:id="rId466"/>
    <p:sldId id="486" r:id="rId467"/>
    <p:sldId id="834" r:id="rId468"/>
    <p:sldId id="487" r:id="rId469"/>
    <p:sldId id="856" r:id="rId470"/>
    <p:sldId id="488" r:id="rId471"/>
    <p:sldId id="855" r:id="rId472"/>
    <p:sldId id="489" r:id="rId473"/>
    <p:sldId id="838" r:id="rId474"/>
    <p:sldId id="490" r:id="rId475"/>
    <p:sldId id="837" r:id="rId476"/>
    <p:sldId id="491" r:id="rId477"/>
    <p:sldId id="839" r:id="rId478"/>
    <p:sldId id="492" r:id="rId479"/>
    <p:sldId id="835" r:id="rId480"/>
    <p:sldId id="493" r:id="rId481"/>
    <p:sldId id="836" r:id="rId482"/>
    <p:sldId id="600" r:id="rId483"/>
    <p:sldId id="601" r:id="rId484"/>
    <p:sldId id="494" r:id="rId485"/>
    <p:sldId id="857" r:id="rId486"/>
    <p:sldId id="495" r:id="rId487"/>
    <p:sldId id="858" r:id="rId488"/>
    <p:sldId id="496" r:id="rId489"/>
    <p:sldId id="859" r:id="rId490"/>
    <p:sldId id="860" r:id="rId491"/>
    <p:sldId id="497" r:id="rId492"/>
    <p:sldId id="498" r:id="rId493"/>
    <p:sldId id="861" r:id="rId494"/>
    <p:sldId id="499" r:id="rId495"/>
    <p:sldId id="862" r:id="rId496"/>
    <p:sldId id="500" r:id="rId497"/>
    <p:sldId id="863" r:id="rId498"/>
    <p:sldId id="501" r:id="rId499"/>
    <p:sldId id="864" r:id="rId500"/>
    <p:sldId id="502" r:id="rId501"/>
    <p:sldId id="865" r:id="rId502"/>
    <p:sldId id="503" r:id="rId503"/>
    <p:sldId id="866" r:id="rId504"/>
    <p:sldId id="504" r:id="rId505"/>
    <p:sldId id="867" r:id="rId506"/>
    <p:sldId id="505" r:id="rId507"/>
    <p:sldId id="868" r:id="rId508"/>
    <p:sldId id="506" r:id="rId509"/>
    <p:sldId id="869" r:id="rId510"/>
    <p:sldId id="507" r:id="rId511"/>
    <p:sldId id="870" r:id="rId512"/>
    <p:sldId id="598" r:id="rId513"/>
    <p:sldId id="599" r:id="rId514"/>
    <p:sldId id="508" r:id="rId515"/>
    <p:sldId id="910" r:id="rId516"/>
    <p:sldId id="871" r:id="rId517"/>
    <p:sldId id="509" r:id="rId518"/>
    <p:sldId id="872" r:id="rId519"/>
    <p:sldId id="510" r:id="rId520"/>
    <p:sldId id="873" r:id="rId521"/>
    <p:sldId id="511" r:id="rId522"/>
    <p:sldId id="874" r:id="rId523"/>
    <p:sldId id="512" r:id="rId524"/>
    <p:sldId id="875" r:id="rId525"/>
    <p:sldId id="513" r:id="rId526"/>
    <p:sldId id="876" r:id="rId527"/>
    <p:sldId id="514" r:id="rId528"/>
    <p:sldId id="877" r:id="rId529"/>
    <p:sldId id="515" r:id="rId530"/>
    <p:sldId id="878" r:id="rId531"/>
    <p:sldId id="516" r:id="rId532"/>
    <p:sldId id="879" r:id="rId533"/>
    <p:sldId id="517" r:id="rId534"/>
    <p:sldId id="880" r:id="rId535"/>
    <p:sldId id="518" r:id="rId536"/>
    <p:sldId id="881" r:id="rId537"/>
    <p:sldId id="596" r:id="rId538"/>
    <p:sldId id="597" r:id="rId539"/>
    <p:sldId id="519" r:id="rId540"/>
    <p:sldId id="911" r:id="rId541"/>
    <p:sldId id="882" r:id="rId542"/>
    <p:sldId id="520" r:id="rId543"/>
    <p:sldId id="883" r:id="rId544"/>
    <p:sldId id="521" r:id="rId545"/>
    <p:sldId id="884" r:id="rId546"/>
    <p:sldId id="522" r:id="rId547"/>
    <p:sldId id="885" r:id="rId548"/>
    <p:sldId id="523" r:id="rId549"/>
    <p:sldId id="886" r:id="rId550"/>
    <p:sldId id="524" r:id="rId551"/>
    <p:sldId id="887" r:id="rId552"/>
    <p:sldId id="525" r:id="rId553"/>
    <p:sldId id="888" r:id="rId554"/>
    <p:sldId id="526" r:id="rId555"/>
    <p:sldId id="889" r:id="rId556"/>
    <p:sldId id="527" r:id="rId557"/>
    <p:sldId id="890" r:id="rId558"/>
    <p:sldId id="528" r:id="rId559"/>
    <p:sldId id="891" r:id="rId560"/>
    <p:sldId id="529" r:id="rId561"/>
    <p:sldId id="892" r:id="rId562"/>
    <p:sldId id="530" r:id="rId563"/>
    <p:sldId id="893" r:id="rId564"/>
    <p:sldId id="531" r:id="rId565"/>
    <p:sldId id="894" r:id="rId566"/>
  </p:sldIdLst>
  <p:sldSz cx="100584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96" y="90"/>
      </p:cViewPr>
      <p:guideLst>
        <p:guide orient="horz" pos="216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slide" Target="slides/slide552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564" Type="http://schemas.openxmlformats.org/officeDocument/2006/relationships/slide" Target="slides/slide563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15" Type="http://schemas.openxmlformats.org/officeDocument/2006/relationships/slide" Target="slides/slide514.xml"/><Relationship Id="rId536" Type="http://schemas.openxmlformats.org/officeDocument/2006/relationships/slide" Target="slides/slide53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526" Type="http://schemas.openxmlformats.org/officeDocument/2006/relationships/slide" Target="slides/slide52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547" Type="http://schemas.openxmlformats.org/officeDocument/2006/relationships/slide" Target="slides/slide546.xml"/><Relationship Id="rId568" Type="http://schemas.openxmlformats.org/officeDocument/2006/relationships/presProps" Target="presProps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537" Type="http://schemas.openxmlformats.org/officeDocument/2006/relationships/slide" Target="slides/slide536.xml"/><Relationship Id="rId558" Type="http://schemas.openxmlformats.org/officeDocument/2006/relationships/slide" Target="slides/slide557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27" Type="http://schemas.openxmlformats.org/officeDocument/2006/relationships/slide" Target="slides/slide526.xml"/><Relationship Id="rId548" Type="http://schemas.openxmlformats.org/officeDocument/2006/relationships/slide" Target="slides/slide547.xml"/><Relationship Id="rId569" Type="http://schemas.openxmlformats.org/officeDocument/2006/relationships/viewProps" Target="viewProps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slide" Target="slides/slide537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570" Type="http://schemas.openxmlformats.org/officeDocument/2006/relationships/theme" Target="theme/theme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550" Type="http://schemas.openxmlformats.org/officeDocument/2006/relationships/slide" Target="slides/slide54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71" Type="http://schemas.openxmlformats.org/officeDocument/2006/relationships/tableStyles" Target="tableStyles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slide" Target="slides/slide539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562" Type="http://schemas.openxmlformats.org/officeDocument/2006/relationships/slide" Target="slides/slide561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notesMaster" Target="notesMasters/notesMaster1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53D1F-95FE-42CC-93EB-73A5542E4E82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143000"/>
            <a:ext cx="4527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B5B97-7965-4CC9-9DB4-AF1083440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4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diploid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76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diploid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6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B5B97-7965-4CC9-9DB4-AF10834405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122363"/>
            <a:ext cx="854964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602038"/>
            <a:ext cx="75438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0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365125"/>
            <a:ext cx="2168843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65125"/>
            <a:ext cx="6380798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4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709740"/>
            <a:ext cx="86753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4589465"/>
            <a:ext cx="86753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825625"/>
            <a:ext cx="427482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825625"/>
            <a:ext cx="427482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8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65127"/>
            <a:ext cx="867537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681163"/>
            <a:ext cx="425517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505075"/>
            <a:ext cx="425517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681163"/>
            <a:ext cx="4276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505075"/>
            <a:ext cx="427613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2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57200"/>
            <a:ext cx="3244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87427"/>
            <a:ext cx="509206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057400"/>
            <a:ext cx="3244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57200"/>
            <a:ext cx="32440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87427"/>
            <a:ext cx="509206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057400"/>
            <a:ext cx="32440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6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65127"/>
            <a:ext cx="8675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825625"/>
            <a:ext cx="86753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6356352"/>
            <a:ext cx="2263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9B848-59E5-4D78-94CF-198D33A2C498}" type="datetimeFigureOut">
              <a:rPr lang="en-US" smtClean="0"/>
              <a:pPr/>
              <a:t>3/13/2016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6356352"/>
            <a:ext cx="3394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6356352"/>
            <a:ext cx="22631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977DB-180D-4298-BBFD-CD3041971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4.w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5.wmf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8.wmf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0.wmf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6.wmf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8.wmf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5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0.wmf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tiff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5.wmf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tif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99.wmf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tif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5.wmf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TIF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30.wmf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wmf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tiff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50.wmf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tiff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66.wmf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TIF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7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Algae, Fungi &amp; Higher Plant Life Cycles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Bruce K. Kirchoff</a:t>
            </a:r>
          </a:p>
        </p:txBody>
      </p:sp>
    </p:spTree>
    <p:extLst>
      <p:ext uri="{BB962C8B-B14F-4D97-AF65-F5344CB8AC3E}">
        <p14:creationId xmlns:p14="http://schemas.microsoft.com/office/powerpoint/2010/main" val="10430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eg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41484" y="88136"/>
            <a:ext cx="158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unicillular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2660" y="39900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unicellular </a:t>
            </a:r>
            <a:r>
              <a:rPr lang="en-US" sz="2400" b="1" dirty="0" err="1" smtClean="0">
                <a:solidFill>
                  <a:schemeClr val="bg1"/>
                </a:solidFill>
              </a:rPr>
              <a:t>ascus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5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40744" y="407825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Coniferophyta</a:t>
            </a:r>
          </a:p>
        </p:txBody>
      </p:sp>
    </p:spTree>
    <p:extLst>
      <p:ext uri="{BB962C8B-B14F-4D97-AF65-F5344CB8AC3E}">
        <p14:creationId xmlns:p14="http://schemas.microsoft.com/office/powerpoint/2010/main" val="1366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3" y="0"/>
            <a:ext cx="9458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425303"/>
              </p:ext>
            </p:extLst>
          </p:nvPr>
        </p:nvGraphicFramePr>
        <p:xfrm>
          <a:off x="295275" y="0"/>
          <a:ext cx="94678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" r:id="rId3" imgW="12621960" imgH="9142560" progId="Photoshop.Image.9">
                  <p:embed/>
                </p:oleObj>
              </mc:Choice>
              <mc:Fallback>
                <p:oleObj name="Image" r:id="rId3" imgW="1262196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5" y="0"/>
                        <a:ext cx="94678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5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cone sca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6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cone sca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21734" y="589903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cone scale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3853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embryo sa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7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2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64390" y="27387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3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105" y="1604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4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99250" y="62320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0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5145" y="465576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4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34328" y="230260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embryo sa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06767" y="661012"/>
            <a:ext cx="190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</a:rPr>
              <a:t>mbryo sac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4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5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21" y="390178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4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54870" y="313176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5291" y="312374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93109" y="465576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2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43102" y="225747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9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20618" y="390178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2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micro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3460" y="524932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microsporophyll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ovu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9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ovu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0155" y="525734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ovule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5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21670" y="133205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grain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37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61123" y="140724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tube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7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6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24176" y="202486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7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20280" y="2809301"/>
            <a:ext cx="190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3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39917" y="561829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iferophyta Pinus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41270" y="38376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Cycadophyta</a:t>
            </a:r>
          </a:p>
        </p:txBody>
      </p:sp>
    </p:spTree>
    <p:extLst>
      <p:ext uri="{BB962C8B-B14F-4D97-AF65-F5344CB8AC3E}">
        <p14:creationId xmlns:p14="http://schemas.microsoft.com/office/powerpoint/2010/main" val="32343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7" y="3173"/>
            <a:ext cx="9441455" cy="68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766821"/>
              </p:ext>
            </p:extLst>
          </p:nvPr>
        </p:nvGraphicFramePr>
        <p:xfrm>
          <a:off x="190500" y="0"/>
          <a:ext cx="9677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3" imgW="12901320" imgH="9142560" progId="Photoshop.Image.9">
                  <p:embed/>
                </p:oleObj>
              </mc:Choice>
              <mc:Fallback>
                <p:oleObj name="Image" r:id="rId3" imgW="1290132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" y="0"/>
                        <a:ext cx="96774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1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9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53391" y="-4010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archegonium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8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21830" y="628404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29426" y="9381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femal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femal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37586" y="642039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female </a:t>
            </a:r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fertiliza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2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fertiliza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22007" y="272269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4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2791" y="-2406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al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8031" y="33051"/>
            <a:ext cx="190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al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95313" y="561829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male </a:t>
            </a:r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0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93924" y="557008"/>
            <a:ext cx="279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megagametophyte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3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5039" y="500067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7060" y="221736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3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33439" y="386168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2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3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ga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29166" y="63963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megastrobilus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3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74661" y="313978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8309" y="312374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0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58555" y="482420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92504" y="224945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9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6597" y="394991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7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0506" y="4825387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micro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02408" y="571454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microstrobilus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05103" y="145536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grain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2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83607" y="62919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tube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3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42913" y="15837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adophyta Zami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6" y="0"/>
            <a:ext cx="9682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6660" y="384564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7944" y="386970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Dibiontic Life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8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4" y="0"/>
            <a:ext cx="949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161599"/>
              </p:ext>
            </p:extLst>
          </p:nvPr>
        </p:nvGraphicFramePr>
        <p:xfrm>
          <a:off x="314325" y="0"/>
          <a:ext cx="94297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" r:id="rId3" imgW="12571200" imgH="9142560" progId="Photoshop.Image.9">
                  <p:embed/>
                </p:oleObj>
              </mc:Choice>
              <mc:Fallback>
                <p:oleObj name="Image" r:id="rId3" imgW="1257120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325" y="0"/>
                        <a:ext cx="94297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89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2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24766" y="160776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5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73418" y="3324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Dibion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Dibion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39818" y="63963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DIBIONTIC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2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21" y="637227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Anthophyta</a:t>
            </a:r>
          </a:p>
        </p:txBody>
      </p:sp>
    </p:spTree>
    <p:extLst>
      <p:ext uri="{BB962C8B-B14F-4D97-AF65-F5344CB8AC3E}">
        <p14:creationId xmlns:p14="http://schemas.microsoft.com/office/powerpoint/2010/main" val="116144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99152" y="2324558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2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4512" y="9178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6597" y="302749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0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8176" y="208100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9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7854680">
            <a:off x="1281629" y="47841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6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36997" y="252216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8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biontic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" y="0"/>
            <a:ext cx="9426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91340" y="346865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Lycophyta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Lycopodium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68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8" y="66101"/>
            <a:ext cx="10107465" cy="67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797631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8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0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75649" y="78961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antheridium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4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39818" y="3208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archegonium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9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2946" y="4054206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627382" y="628404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6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49818" y="30835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3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34828" y="283498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9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9840" y="103827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83003" y="13991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5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31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12295" y="323101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8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38098" y="226848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0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42912" y="159974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8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21" y="528140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8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2792" y="424669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0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9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10169" y="324223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8828" y="324223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61777" y="60033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sporophyll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4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Lycopodium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68028" y="504077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Lycophyta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Selaginella &amp; Isoetes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66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" y="-1"/>
            <a:ext cx="9827046" cy="693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800668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85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5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63291" y="66128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antheridium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2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06091" y="6772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archegonium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1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5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6042" y="63081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8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6053" y="47679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5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16983" y="282696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4063" y="4812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8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34555" y="6693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07605" y="4682168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8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7228" y="510494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9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98519" y="237778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megaspores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0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2534" y="403814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megasporcytes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8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ga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33965" y="5987261"/>
            <a:ext cx="2798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megasporophyll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0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6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9418" y="320395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8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4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41986" y="156766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54281" y="472795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4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18513" y="239383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4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17396" y="40221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microsporocytes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9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microsporophyl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65460" y="532151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microsporophyll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05918" y="2346592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9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2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02808" y="17361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5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76049" y="487233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3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ycophyta Selaginella strobil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4" y="0"/>
            <a:ext cx="96932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3649" y="550599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strobilus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Monobiontic-Diploid Life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4" y="0"/>
            <a:ext cx="8599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486844"/>
              </p:ext>
            </p:extLst>
          </p:nvPr>
        </p:nvGraphicFramePr>
        <p:xfrm>
          <a:off x="523875" y="0"/>
          <a:ext cx="90106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" r:id="rId3" imgW="12012480" imgH="9142560" progId="Photoshop.Image.9">
                  <p:embed/>
                </p:oleObj>
              </mc:Choice>
              <mc:Fallback>
                <p:oleObj name="Image" r:id="rId3" imgW="120124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875" y="0"/>
                        <a:ext cx="90106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73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7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5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27523" y="108040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73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79396" y="371557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3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4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5565" y="63963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0870" y="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3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2133" y="297337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Monobiontic diploid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1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8" y="-1"/>
            <a:ext cx="9822933" cy="699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micro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10997" y="3988104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microsporocyte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Monobiontic diploid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75122" y="6364251"/>
            <a:ext cx="373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Monobiontic, 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7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7843992">
            <a:off x="1746850" y="450336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1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98083" y="249008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93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diploid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06105" y="351677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3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Monobiontic-Haploid Life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8" y="0"/>
            <a:ext cx="89661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45514"/>
              </p:ext>
            </p:extLst>
          </p:nvPr>
        </p:nvGraphicFramePr>
        <p:xfrm>
          <a:off x="295275" y="0"/>
          <a:ext cx="94678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" r:id="rId3" imgW="12621960" imgH="9142560" progId="Photoshop.Image.9">
                  <p:embed/>
                </p:oleObj>
              </mc:Choice>
              <mc:Fallback>
                <p:oleObj name="Image" r:id="rId3" imgW="1262196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275" y="0"/>
                        <a:ext cx="94678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33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ovar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1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73418" y="187246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77691" y="49283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6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1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8786" y="26825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8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9312" y="340448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ovar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97446" y="6125377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ovary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6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1" y="0"/>
            <a:ext cx="9459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3059" y="250612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onobiontic haploid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2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Monobiontic haploid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05200" y="6243934"/>
            <a:ext cx="398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Monobiontic, 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3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38082" y="286707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2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obiontic haploid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9" y="0"/>
            <a:ext cx="946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08133" y="41424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Myxomycota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1" y="0"/>
            <a:ext cx="930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ovu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7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473230"/>
              </p:ext>
            </p:extLst>
          </p:nvPr>
        </p:nvGraphicFramePr>
        <p:xfrm>
          <a:off x="333375" y="0"/>
          <a:ext cx="93916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Image" r:id="rId3" imgW="12520440" imgH="9142560" progId="Photoshop.Image.9">
                  <p:embed/>
                </p:oleObj>
              </mc:Choice>
              <mc:Fallback>
                <p:oleObj name="Image" r:id="rId3" imgW="1252044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375" y="0"/>
                        <a:ext cx="93916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70948" y="119067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8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89986" y="51690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amoeb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6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amoeba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4217" y="122275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amoebas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9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90475" y="631612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flagellated ce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flagellated ce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31859" y="201683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flagellated cells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ovu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94064" y="5486398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ovule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2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97993" y="22814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4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055" y="338843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0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99248" y="246901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plasmo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8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plasmo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94912" y="599528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plasmodium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clerot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5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clerot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27747" y="399803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sclerotium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6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4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5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1397" y="523328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11238" y="293926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4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xomyco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0"/>
            <a:ext cx="9383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03860" y="407825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Phaeophyta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Laminaria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80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6" y="0"/>
            <a:ext cx="977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448557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3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1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pollen gr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94892" y="1344057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grain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98519" y="636425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6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09776" y="4366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fe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fe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63642" y="53294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female 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0132" y="277884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3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94773" y="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2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3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61776" y="148745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male 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0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26330" y="316385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0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1396" y="23055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7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33312" y="171204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7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52112" y="642841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unilocular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5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pollen tub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39788" y="1487276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pollen tube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unilocular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8463" y="4631703"/>
            <a:ext cx="327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unilocular sporangium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9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eophy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27921" y="39739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Psilotophyta</a:t>
            </a:r>
          </a:p>
        </p:txBody>
      </p:sp>
    </p:spTree>
    <p:extLst>
      <p:ext uri="{BB962C8B-B14F-4D97-AF65-F5344CB8AC3E}">
        <p14:creationId xmlns:p14="http://schemas.microsoft.com/office/powerpoint/2010/main" val="17315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9" y="0"/>
            <a:ext cx="966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6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237619"/>
              </p:ext>
            </p:extLst>
          </p:nvPr>
        </p:nvGraphicFramePr>
        <p:xfrm>
          <a:off x="247650" y="0"/>
          <a:ext cx="95631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Image" r:id="rId3" imgW="12749040" imgH="9142560" progId="Photoshop.Image.9">
                  <p:embed/>
                </p:oleObj>
              </mc:Choice>
              <mc:Fallback>
                <p:oleObj name="Image" r:id="rId3" imgW="1274904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" y="0"/>
                        <a:ext cx="95631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55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87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67628" y="113452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antheridium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2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29691" y="4366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archegonium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4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82477" y="634820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6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07606" y="25220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45543" y="285102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8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5248" y="12387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9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22583" y="3208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44155"/>
              </p:ext>
            </p:extLst>
          </p:nvPr>
        </p:nvGraphicFramePr>
        <p:xfrm>
          <a:off x="228600" y="0"/>
          <a:ext cx="96012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" r:id="rId4" imgW="12799800" imgH="9142560" progId="Photoshop.Image.9">
                  <p:embed/>
                </p:oleObj>
              </mc:Choice>
              <mc:Fallback>
                <p:oleObj name="Image" r:id="rId4" imgW="1279980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0"/>
                        <a:ext cx="96012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5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19441" y="212625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0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4723" y="329218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8680" y="208902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6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10828" y="174412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6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1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50070" y="56583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synangium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7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oc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7017" y="421460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sporocyte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0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3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29564" y="574662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1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lotum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9569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00112" y="39819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122363"/>
            <a:ext cx="8549640" cy="2387600"/>
          </a:xfrm>
        </p:spPr>
        <p:txBody>
          <a:bodyPr/>
          <a:lstStyle/>
          <a:p>
            <a:r>
              <a:rPr lang="en-US" dirty="0"/>
              <a:t>Pteridophyta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6858000" cy="1655762"/>
          </a:xfrm>
        </p:spPr>
        <p:txBody>
          <a:bodyPr/>
          <a:lstStyle/>
          <a:p>
            <a:r>
              <a:rPr lang="en-US" dirty="0" smtClean="0"/>
              <a:t>leptosporangiate ferns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153"/>
            <a:ext cx="10041611" cy="66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430786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8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7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arche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84196" y="25220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archegonium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bisexual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4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10969" y="5739787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sporophyte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bisexual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547172" y="1166607"/>
            <a:ext cx="290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bisexual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9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1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06541" y="630008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</a:p>
        </p:txBody>
      </p:sp>
    </p:spTree>
    <p:extLst>
      <p:ext uri="{BB962C8B-B14F-4D97-AF65-F5344CB8AC3E}">
        <p14:creationId xmlns:p14="http://schemas.microsoft.com/office/powerpoint/2010/main" val="210316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3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eg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11741" y="49283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egg</a:t>
            </a:r>
          </a:p>
        </p:txBody>
      </p:sp>
    </p:spTree>
    <p:extLst>
      <p:ext uri="{BB962C8B-B14F-4D97-AF65-F5344CB8AC3E}">
        <p14:creationId xmlns:p14="http://schemas.microsoft.com/office/powerpoint/2010/main" val="36853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0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fertiliz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754616" y="29071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fertilization</a:t>
            </a:r>
          </a:p>
        </p:txBody>
      </p:sp>
    </p:spTree>
    <p:extLst>
      <p:ext uri="{BB962C8B-B14F-4D97-AF65-F5344CB8AC3E}">
        <p14:creationId xmlns:p14="http://schemas.microsoft.com/office/powerpoint/2010/main" val="12930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06541" y="4812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805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lept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8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9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lept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8541" y="473029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leptosporangium</a:t>
            </a:r>
          </a:p>
        </p:txBody>
      </p:sp>
    </p:spTree>
    <p:extLst>
      <p:ext uri="{BB962C8B-B14F-4D97-AF65-F5344CB8AC3E}">
        <p14:creationId xmlns:p14="http://schemas.microsoft.com/office/powerpoint/2010/main" val="134019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70385" y="1471407"/>
            <a:ext cx="290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male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021" y="33643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2921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5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0554" y="249008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</a:p>
        </p:txBody>
      </p:sp>
    </p:spTree>
    <p:extLst>
      <p:ext uri="{BB962C8B-B14F-4D97-AF65-F5344CB8AC3E}">
        <p14:creationId xmlns:p14="http://schemas.microsoft.com/office/powerpoint/2010/main" val="5115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4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sper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31143" y="175214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sperm</a:t>
            </a:r>
          </a:p>
        </p:txBody>
      </p:sp>
    </p:spTree>
    <p:extLst>
      <p:ext uri="{BB962C8B-B14F-4D97-AF65-F5344CB8AC3E}">
        <p14:creationId xmlns:p14="http://schemas.microsoft.com/office/powerpoint/2010/main" val="10844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68588" y="395505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68027" y="512098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idophyta leptosporangiate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297416" y="420658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</a:p>
        </p:txBody>
      </p:sp>
    </p:spTree>
    <p:extLst>
      <p:ext uri="{BB962C8B-B14F-4D97-AF65-F5344CB8AC3E}">
        <p14:creationId xmlns:p14="http://schemas.microsoft.com/office/powerpoint/2010/main" val="2681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Rhodophyta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/>
              <a:t>Polysiphonia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4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0"/>
            <a:ext cx="9304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803683"/>
              </p:ext>
            </p:extLst>
          </p:nvPr>
        </p:nvGraphicFramePr>
        <p:xfrm>
          <a:off x="428625" y="0"/>
          <a:ext cx="9201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Image" r:id="rId3" imgW="12266640" imgH="9142560" progId="Photoshop.Image.9">
                  <p:embed/>
                </p:oleObj>
              </mc:Choice>
              <mc:Fallback>
                <p:oleObj name="Image" r:id="rId3" imgW="1226664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0"/>
                        <a:ext cx="92011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2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1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67564" y="137515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carpogonium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81438" y="520119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carposporangium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Ascomycota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Mycelial Ascomycota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11417" y="577871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carpospores</a:t>
            </a:r>
          </a:p>
        </p:txBody>
      </p:sp>
    </p:spTree>
    <p:extLst>
      <p:ext uri="{BB962C8B-B14F-4D97-AF65-F5344CB8AC3E}">
        <p14:creationId xmlns:p14="http://schemas.microsoft.com/office/powerpoint/2010/main" val="23801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carpo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49880" y="455951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carposporophyte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7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8126" y="638029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</a:p>
        </p:txBody>
      </p:sp>
    </p:spTree>
    <p:extLst>
      <p:ext uri="{BB962C8B-B14F-4D97-AF65-F5344CB8AC3E}">
        <p14:creationId xmlns:p14="http://schemas.microsoft.com/office/powerpoint/2010/main" val="13177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fe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1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fe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66637" y="73347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female gametophyte</a:t>
            </a:r>
          </a:p>
        </p:txBody>
      </p:sp>
    </p:spTree>
    <p:extLst>
      <p:ext uri="{BB962C8B-B14F-4D97-AF65-F5344CB8AC3E}">
        <p14:creationId xmlns:p14="http://schemas.microsoft.com/office/powerpoint/2010/main" val="82718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2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0659" y="22814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40452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" y="-1"/>
            <a:ext cx="9979519" cy="70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6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ale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44154" y="163183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male gametophyte</a:t>
            </a:r>
          </a:p>
        </p:txBody>
      </p:sp>
    </p:spTree>
    <p:extLst>
      <p:ext uri="{BB962C8B-B14F-4D97-AF65-F5344CB8AC3E}">
        <p14:creationId xmlns:p14="http://schemas.microsoft.com/office/powerpoint/2010/main" val="30616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5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627" y="309968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13395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on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3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mon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0604" y="538568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monospores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permatang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permatang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30379" y="215319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spermatangia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permat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1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permat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94785" y="193663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spermatia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776119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2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9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13458" y="276279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0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73606" y="417450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tetrasporangium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3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242373" y="228955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tetraspores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859" y="23055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tetraspores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etra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3227" y="520119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tetrasporophyte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richogy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trichogy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78968" y="46075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trichogyne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-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2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7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dophyta-Polysiphoni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1" y="0"/>
            <a:ext cx="9205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91565" y="383761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</a:p>
        </p:txBody>
      </p:sp>
    </p:spTree>
    <p:extLst>
      <p:ext uri="{BB962C8B-B14F-4D97-AF65-F5344CB8AC3E}">
        <p14:creationId xmlns:p14="http://schemas.microsoft.com/office/powerpoint/2010/main" val="10737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Teliomycetes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Puccinia</a:t>
            </a:r>
          </a:p>
        </p:txBody>
      </p:sp>
    </p:spTree>
    <p:extLst>
      <p:ext uri="{BB962C8B-B14F-4D97-AF65-F5344CB8AC3E}">
        <p14:creationId xmlns:p14="http://schemas.microsoft.com/office/powerpoint/2010/main" val="388451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0" y="0"/>
            <a:ext cx="9447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755291"/>
              </p:ext>
            </p:extLst>
          </p:nvPr>
        </p:nvGraphicFramePr>
        <p:xfrm>
          <a:off x="233363" y="0"/>
          <a:ext cx="95916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Image" r:id="rId3" imgW="12787200" imgH="9142560" progId="Photoshop.Image.9">
                  <p:embed/>
                </p:oleObj>
              </mc:Choice>
              <mc:Fallback>
                <p:oleObj name="Image" r:id="rId3" imgW="1278720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363" y="0"/>
                        <a:ext cx="959167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38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aec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252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57828" y="192930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aecia</a:t>
            </a:r>
          </a:p>
        </p:txBody>
      </p:sp>
    </p:spTree>
    <p:extLst>
      <p:ext uri="{BB962C8B-B14F-4D97-AF65-F5344CB8AC3E}">
        <p14:creationId xmlns:p14="http://schemas.microsoft.com/office/powerpoint/2010/main" val="29838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aec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4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aec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63843" y="284370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aeciospores</a:t>
            </a:r>
          </a:p>
        </p:txBody>
      </p:sp>
    </p:spTree>
    <p:extLst>
      <p:ext uri="{BB962C8B-B14F-4D97-AF65-F5344CB8AC3E}">
        <p14:creationId xmlns:p14="http://schemas.microsoft.com/office/powerpoint/2010/main" val="18574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basid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basid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8531" y="183654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basidiospores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-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2019" y="1894901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hyphae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dikaryo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dikaryo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68641" y="593146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Dikaryotic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diploid tel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5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diploid tel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4835" y="423518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 </a:t>
            </a:r>
            <a:r>
              <a:rPr lang="en-US" sz="2400" b="1" dirty="0" err="1" smtClean="0">
                <a:solidFill>
                  <a:schemeClr val="bg1"/>
                </a:solidFill>
              </a:rPr>
              <a:t>teliospores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2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59024" y="2650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24062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kary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1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kary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8865474">
            <a:off x="1595498" y="526885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karyogamy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plasm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7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plasm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81965" y="77636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plasmogamy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anth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6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6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+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5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receptive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4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receptive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47086" y="37880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receptive </a:t>
            </a:r>
            <a:r>
              <a:rPr lang="en-US" sz="2400" b="1" dirty="0" err="1" smtClean="0">
                <a:solidFill>
                  <a:schemeClr val="bg1"/>
                </a:solidFill>
              </a:rPr>
              <a:t>hyphae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sperm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sperm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18346" y="129320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spermogonium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tel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7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tel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87853" y="609048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telia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1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tel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1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tel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0555" y="60109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teliospores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uredin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8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uredini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99817" y="358359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uredinia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+ hypha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49146" y="124490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hyphae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uredin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7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iomycetes Puccinia uredin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944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48026" y="453774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urediniospores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3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Ulvophyceae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err="1"/>
              <a:t>Cladophora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74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6" y="0"/>
            <a:ext cx="854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286931"/>
              </p:ext>
            </p:extLst>
          </p:nvPr>
        </p:nvGraphicFramePr>
        <p:xfrm>
          <a:off x="542925" y="0"/>
          <a:ext cx="89725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Image" r:id="rId3" imgW="11961720" imgH="9142560" progId="Photoshop.Image.9">
                  <p:embed/>
                </p:oleObj>
              </mc:Choice>
              <mc:Fallback>
                <p:oleObj name="Image" r:id="rId3" imgW="1196172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5" y="0"/>
                        <a:ext cx="89725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20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1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13010" y="1783533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</a:p>
        </p:txBody>
      </p:sp>
    </p:spTree>
    <p:extLst>
      <p:ext uri="{BB962C8B-B14F-4D97-AF65-F5344CB8AC3E}">
        <p14:creationId xmlns:p14="http://schemas.microsoft.com/office/powerpoint/2010/main" val="41320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1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895288" y="71010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</a:p>
        </p:txBody>
      </p:sp>
    </p:spTree>
    <p:extLst>
      <p:ext uri="{BB962C8B-B14F-4D97-AF65-F5344CB8AC3E}">
        <p14:creationId xmlns:p14="http://schemas.microsoft.com/office/powerpoint/2010/main" val="39561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4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7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8574" y="574593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</a:p>
        </p:txBody>
      </p:sp>
    </p:spTree>
    <p:extLst>
      <p:ext uri="{BB962C8B-B14F-4D97-AF65-F5344CB8AC3E}">
        <p14:creationId xmlns:p14="http://schemas.microsoft.com/office/powerpoint/2010/main" val="40484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4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6433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11414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1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9304" y="272443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5671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0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40121" y="215459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</a:p>
        </p:txBody>
      </p:sp>
    </p:spTree>
    <p:extLst>
      <p:ext uri="{BB962C8B-B14F-4D97-AF65-F5344CB8AC3E}">
        <p14:creationId xmlns:p14="http://schemas.microsoft.com/office/powerpoint/2010/main" val="16950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parthenogene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5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parthenogene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8765" y="2300366"/>
            <a:ext cx="290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parthenogeneiss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7425" y="-66260"/>
            <a:ext cx="290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</a:rPr>
              <a:t>parthenogeneiss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5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ntherid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05051" y="2577947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antheridium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sporang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7929058">
            <a:off x="1224435" y="4265962"/>
            <a:ext cx="290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sporangium</a:t>
            </a:r>
          </a:p>
        </p:txBody>
      </p:sp>
    </p:spTree>
    <p:extLst>
      <p:ext uri="{BB962C8B-B14F-4D97-AF65-F5344CB8AC3E}">
        <p14:creationId xmlns:p14="http://schemas.microsoft.com/office/powerpoint/2010/main" val="31225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36190" y="241963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zo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zo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6" y="39756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33756" y="561341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zoospores</a:t>
            </a:r>
          </a:p>
        </p:txBody>
      </p:sp>
    </p:spTree>
    <p:extLst>
      <p:ext uri="{BB962C8B-B14F-4D97-AF65-F5344CB8AC3E}">
        <p14:creationId xmlns:p14="http://schemas.microsoft.com/office/powerpoint/2010/main" val="31337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4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Cladophor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0"/>
            <a:ext cx="89646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71148" y="3161759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</a:p>
        </p:txBody>
      </p:sp>
    </p:spTree>
    <p:extLst>
      <p:ext uri="{BB962C8B-B14F-4D97-AF65-F5344CB8AC3E}">
        <p14:creationId xmlns:p14="http://schemas.microsoft.com/office/powerpoint/2010/main" val="6314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Ulvophyceae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Ulva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702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5" y="-1"/>
            <a:ext cx="946920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86109"/>
              </p:ext>
            </p:extLst>
          </p:nvPr>
        </p:nvGraphicFramePr>
        <p:xfrm>
          <a:off x="333375" y="0"/>
          <a:ext cx="93916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Image" r:id="rId3" imgW="12520440" imgH="9142560" progId="Photoshop.Image.9">
                  <p:embed/>
                </p:oleObj>
              </mc:Choice>
              <mc:Fallback>
                <p:oleObj name="Image" r:id="rId3" imgW="1252044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375" y="0"/>
                        <a:ext cx="93916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7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6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8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20503" y="2101584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-gamete</a:t>
            </a:r>
          </a:p>
        </p:txBody>
      </p:sp>
    </p:spTree>
    <p:extLst>
      <p:ext uri="{BB962C8B-B14F-4D97-AF65-F5344CB8AC3E}">
        <p14:creationId xmlns:p14="http://schemas.microsoft.com/office/powerpoint/2010/main" val="24217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7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14486" y="2197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</a:p>
        </p:txBody>
      </p:sp>
    </p:spTree>
    <p:extLst>
      <p:ext uri="{BB962C8B-B14F-4D97-AF65-F5344CB8AC3E}">
        <p14:creationId xmlns:p14="http://schemas.microsoft.com/office/powerpoint/2010/main" val="14267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asexual reproduc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6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asexual reproduc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34609" y="5229099"/>
            <a:ext cx="157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Asexual reproduction</a:t>
            </a:r>
          </a:p>
        </p:txBody>
      </p:sp>
    </p:spTree>
    <p:extLst>
      <p:ext uri="{BB962C8B-B14F-4D97-AF65-F5344CB8AC3E}">
        <p14:creationId xmlns:p14="http://schemas.microsoft.com/office/powerpoint/2010/main" val="39756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85528" y="622301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</a:p>
        </p:txBody>
      </p:sp>
    </p:spTree>
    <p:extLst>
      <p:ext uri="{BB962C8B-B14F-4D97-AF65-F5344CB8AC3E}">
        <p14:creationId xmlns:p14="http://schemas.microsoft.com/office/powerpoint/2010/main" val="2279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6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gamet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80887" y="259191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3182" y="1498611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gametophyte</a:t>
            </a:r>
          </a:p>
        </p:txBody>
      </p:sp>
    </p:spTree>
    <p:extLst>
      <p:ext uri="{BB962C8B-B14F-4D97-AF65-F5344CB8AC3E}">
        <p14:creationId xmlns:p14="http://schemas.microsoft.com/office/powerpoint/2010/main" val="5376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goni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94033" y="1773715"/>
            <a:ext cx="262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ascogonium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4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67044" y="100508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17444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0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0279" y="326777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25030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mei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91313" y="2390897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6878" y="259630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meiospores</a:t>
            </a:r>
          </a:p>
        </p:txBody>
      </p:sp>
    </p:spTree>
    <p:extLst>
      <p:ext uri="{BB962C8B-B14F-4D97-AF65-F5344CB8AC3E}">
        <p14:creationId xmlns:p14="http://schemas.microsoft.com/office/powerpoint/2010/main" val="258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parthenogene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8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parthenogene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2108275">
            <a:off x="4961548" y="86913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parthenogenesis</a:t>
            </a:r>
          </a:p>
        </p:txBody>
      </p:sp>
    </p:spTree>
    <p:extLst>
      <p:ext uri="{BB962C8B-B14F-4D97-AF65-F5344CB8AC3E}">
        <p14:creationId xmlns:p14="http://schemas.microsoft.com/office/powerpoint/2010/main" val="9938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9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sporophy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59121" y="5639915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sporophyte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gyno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6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9339" y="2817202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zo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8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zo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928956" y="5918210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zoospores</a:t>
            </a:r>
          </a:p>
        </p:txBody>
      </p:sp>
    </p:spTree>
    <p:extLst>
      <p:ext uri="{BB962C8B-B14F-4D97-AF65-F5344CB8AC3E}">
        <p14:creationId xmlns:p14="http://schemas.microsoft.com/office/powerpoint/2010/main" val="23398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7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lvophyceae Ulva zyg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" y="0"/>
            <a:ext cx="9394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50591" y="3996646"/>
            <a:ext cx="2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zygote</a:t>
            </a:r>
          </a:p>
        </p:txBody>
      </p:sp>
    </p:spTree>
    <p:extLst>
      <p:ext uri="{BB962C8B-B14F-4D97-AF65-F5344CB8AC3E}">
        <p14:creationId xmlns:p14="http://schemas.microsoft.com/office/powerpoint/2010/main" val="27737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gyno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69446" y="483640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ascogenous hyphae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0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asc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3271" y="237094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ascospores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anth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6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56752" y="5365214"/>
            <a:ext cx="158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</a:rPr>
              <a:t>nther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karyotic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1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karyotic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80450" y="641836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dikaryotic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ascus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karyo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karyoti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04414" y="635719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 smtClean="0">
                <a:solidFill>
                  <a:schemeClr val="bg1"/>
                </a:solidFill>
              </a:rPr>
              <a:t>ikaryotic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ploid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9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ploid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20027462">
            <a:off x="754269" y="383558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 </a:t>
            </a:r>
            <a:r>
              <a:rPr lang="en-US" sz="2400" b="1" dirty="0" err="1" smtClean="0">
                <a:solidFill>
                  <a:schemeClr val="bg1"/>
                </a:solidFill>
              </a:rPr>
              <a:t>ascus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0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643424" y="375740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370709" y="16397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diploi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3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kary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6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kary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rot="19982238">
            <a:off x="1008914" y="4599618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karyogamy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5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6808" y="329721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plasm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8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plasmo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16982" y="289915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plasmogamy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trichogy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7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mycelial trichogy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4" y="0"/>
            <a:ext cx="9704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64870" y="524924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trichogyne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Ascomycota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Saccharomyces</a:t>
            </a:r>
            <a:r>
              <a:rPr lang="en-US" dirty="0" smtClean="0"/>
              <a:t> (yeast)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" y="-1"/>
            <a:ext cx="992553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diploi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5590" y="6334698"/>
            <a:ext cx="158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572463"/>
              </p:ext>
            </p:extLst>
          </p:nvPr>
        </p:nvGraphicFramePr>
        <p:xfrm>
          <a:off x="180975" y="0"/>
          <a:ext cx="9696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3" imgW="12926880" imgH="9142560" progId="Photoshop.Image.9">
                  <p:embed/>
                </p:oleObj>
              </mc:Choice>
              <mc:Fallback>
                <p:oleObj name="Image" r:id="rId3" imgW="12926880" imgH="9142560" progId="Photoshop.Image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" y="0"/>
                        <a:ext cx="96964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43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0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-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97868" y="1765191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+ game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16155" y="74149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+ gamete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asc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ascospo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2850" y="2134159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ascospores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diploid bu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5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diploid bu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5671" y="463170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budding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8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hophyta eg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4" y="0"/>
            <a:ext cx="960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37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di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8787" y="5594230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haploid bu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8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haploid bu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88997" y="661282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budding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5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haploi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92506" y="452735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Haploid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1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meios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56147" y="2907176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meiosis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4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syngam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88453" y="2425913"/>
            <a:ext cx="279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syngamy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comycota Yeast unicillular asc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4" y="0"/>
            <a:ext cx="9844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7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1208</TotalTime>
  <Words>380</Words>
  <Application>Microsoft Office PowerPoint</Application>
  <PresentationFormat>Custom</PresentationFormat>
  <Paragraphs>310</Paragraphs>
  <Slides>565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565</vt:i4>
      </vt:variant>
    </vt:vector>
  </HeadingPairs>
  <TitlesOfParts>
    <vt:vector size="570" baseType="lpstr">
      <vt:lpstr>Arial</vt:lpstr>
      <vt:lpstr>Calibri</vt:lpstr>
      <vt:lpstr>Calibri Light</vt:lpstr>
      <vt:lpstr>Office Theme</vt:lpstr>
      <vt:lpstr>Image</vt:lpstr>
      <vt:lpstr>Algae, Fungi &amp; Higher Plant Life Cycles</vt:lpstr>
      <vt:lpstr>Anthophyta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Ascomycota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Ascomycota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Coniferophyta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Cycadophyta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Dibiontic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Lycophyta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Lycophyta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Monobiontic-Diploid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Monobiontic-Haploid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Myxomycota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Phaeophyta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Psilotophyta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Pteridophyta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Rhodophyta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Teliomycetes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Ulvophyceae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Ulvophyceae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Algae, Fungi &amp; Higher Plant Life Cycles</dc:title>
  <dc:creator>reviewer</dc:creator>
  <cp:lastModifiedBy>reviewer</cp:lastModifiedBy>
  <cp:revision>84</cp:revision>
  <dcterms:created xsi:type="dcterms:W3CDTF">2015-08-13T20:09:50Z</dcterms:created>
  <dcterms:modified xsi:type="dcterms:W3CDTF">2016-03-13T19:48:08Z</dcterms:modified>
</cp:coreProperties>
</file>