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Responses of Seabirds to a Potential Foraging Cue, Dimethyl Sulfide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9232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Names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Date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Number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1: Can King penguin adults and chicks detect DMS?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296862" y="3308070"/>
            <a:ext cx="2860895" cy="13318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" sz="1000" dirty="0"/>
              <a:t>Figure 1.  </a:t>
            </a:r>
            <a:r>
              <a:rPr lang="en-US" sz="1000" dirty="0"/>
              <a:t>Title of figure. Description of results including descriptive statistics (average </a:t>
            </a:r>
            <a:r>
              <a:rPr lang="en" sz="1000" dirty="0"/>
              <a:t> ±  </a:t>
            </a:r>
            <a:r>
              <a:rPr lang="en-US" sz="1000" dirty="0"/>
              <a:t>standard error) .  Conclusion from figure including p-value. [adult response to odors]</a:t>
            </a:r>
            <a:endParaRPr sz="1000" dirty="0"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345978" y="3308070"/>
            <a:ext cx="3086380" cy="13279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1000" dirty="0"/>
              <a:t>Figure 2. </a:t>
            </a:r>
            <a:r>
              <a:rPr lang="en-US" sz="1000" dirty="0"/>
              <a:t>Title of figure.  Description of results including descriptive statistics (average  ±  standard error) .  Conclusion from figure including p-value. [chick response to odors]</a:t>
            </a:r>
          </a:p>
          <a:p>
            <a:pPr marL="0" lvl="0" indent="0">
              <a:spcAft>
                <a:spcPts val="1600"/>
              </a:spcAft>
              <a:buNone/>
            </a:pPr>
            <a:endParaRPr sz="1000"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727319" y="1147197"/>
            <a:ext cx="2023500" cy="341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 dirty="0"/>
              <a:t>Concluding statement that summarizes findings from </a:t>
            </a:r>
            <a:r>
              <a:rPr lang="en-US" sz="1000" dirty="0"/>
              <a:t>Activity 1.</a:t>
            </a:r>
            <a:endParaRPr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2: Are King penguins attracted to DMS?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699" y="3620374"/>
            <a:ext cx="2919697" cy="11870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" sz="1000" dirty="0"/>
              <a:t>Figure 3. </a:t>
            </a:r>
            <a:r>
              <a:rPr lang="en-US" sz="1000" dirty="0"/>
              <a:t>Title of figure.  Description of results including description of relationship between x and y variables and relevant statistics (regression line equation, R</a:t>
            </a:r>
            <a:r>
              <a:rPr lang="en-US" sz="1000" baseline="30000" dirty="0"/>
              <a:t>2</a:t>
            </a:r>
            <a:r>
              <a:rPr lang="en-US" sz="1000" dirty="0"/>
              <a:t>, p-value). Conclusion from figure including p-value. [bird recruitment to lake after control odor deployment]</a:t>
            </a:r>
            <a:endParaRPr sz="1000"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396801" y="3665641"/>
            <a:ext cx="2849015" cy="10964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" sz="1000" dirty="0"/>
              <a:t>Figure 4. </a:t>
            </a:r>
            <a:r>
              <a:rPr lang="en-US" sz="1000" dirty="0"/>
              <a:t>Title of figure. Description of results including description of relationship between x and y variables and relevant statistics (regression line equation, R</a:t>
            </a:r>
            <a:r>
              <a:rPr lang="en-US" sz="1000" baseline="30000" dirty="0"/>
              <a:t>2</a:t>
            </a:r>
            <a:r>
              <a:rPr lang="en-US" sz="1000" dirty="0"/>
              <a:t>, p-value). Conclusion from figure including p-value. [bird recruitment to lake after DMS odor deployment]</a:t>
            </a:r>
            <a:endParaRPr sz="1000" dirty="0"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08800" y="957075"/>
            <a:ext cx="2023500" cy="341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000" dirty="0"/>
              <a:t>Concluding statement that summarizes findings from Activity 2.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3: Are other seabirds sensitive to DMS?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17612" y="3936315"/>
            <a:ext cx="4115445" cy="6997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" sz="1000" dirty="0"/>
              <a:t>Figure 5. </a:t>
            </a:r>
            <a:r>
              <a:rPr lang="en-US" sz="1000" dirty="0"/>
              <a:t>Title of figure.  Description of results. Conclusion from figure including p-value.</a:t>
            </a:r>
            <a:endParaRPr sz="1000" dirty="0"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08800" y="1219625"/>
            <a:ext cx="2023500" cy="341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000" dirty="0"/>
              <a:t>Concluding statement that summarizes findings from Activity 3.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251</Words>
  <Application>Microsoft Macintosh PowerPoint</Application>
  <PresentationFormat>On-screen Show (16:9)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The Responses of Seabirds to a Potential Foraging Cue, Dimethyl Sulfide</vt:lpstr>
      <vt:lpstr>Activity 1: Can King penguin adults and chicks detect DMS?</vt:lpstr>
      <vt:lpstr>Activity 2: Are King penguins attracted to DMS?</vt:lpstr>
      <vt:lpstr>Activity 3: Are other seabirds sensitive to DMS?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Responses of Seabirds to a Potential Foraging Cue, Dimethyl Sulfide</dc:title>
  <cp:lastModifiedBy>Microsoft Office User</cp:lastModifiedBy>
  <cp:revision>7</cp:revision>
  <dcterms:modified xsi:type="dcterms:W3CDTF">2018-03-09T15:51:09Z</dcterms:modified>
</cp:coreProperties>
</file>